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F48A895-DBDC-4548-BD6D-04B61106BD48}" type="datetimeFigureOut">
              <a:rPr lang="es-CR" smtClean="0"/>
              <a:pPr/>
              <a:t>02/06/2010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C8DC4D1-A895-40D7-B673-6CFC4E4E6A1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85720" y="1071546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ALGORITMO PARA UNA FIESTA</a:t>
            </a:r>
            <a:endParaRPr lang="es-E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271462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VERÓNICA PANIAGUA VARELA</a:t>
            </a:r>
            <a:endParaRPr lang="es-E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571736" y="4000504"/>
            <a:ext cx="4232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YADELY ROJAS</a:t>
            </a:r>
            <a:endParaRPr lang="es-E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000364" y="5072074"/>
            <a:ext cx="33842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SECCIÓN :</a:t>
            </a:r>
            <a:endParaRPr lang="es-E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571868" y="6072206"/>
            <a:ext cx="16562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7-16</a:t>
            </a:r>
            <a:endParaRPr lang="es-E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85786" y="0"/>
            <a:ext cx="75791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COLEGIO DE PALMARES</a:t>
            </a:r>
            <a:endParaRPr lang="es-E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596" y="285728"/>
            <a:ext cx="7642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ELEMENTOS A UTILIZAR</a:t>
            </a:r>
            <a:endParaRPr lang="es-ES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285852" y="2071678"/>
            <a:ext cx="578647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MÚSICA</a:t>
            </a:r>
          </a:p>
          <a:p>
            <a:r>
              <a:rPr lang="es-CR" dirty="0" smtClean="0"/>
              <a:t>PLATOS </a:t>
            </a:r>
          </a:p>
          <a:p>
            <a:r>
              <a:rPr lang="es-CR" dirty="0" smtClean="0"/>
              <a:t>COMIDA</a:t>
            </a:r>
          </a:p>
          <a:p>
            <a:r>
              <a:rPr lang="es-CR" dirty="0" smtClean="0"/>
              <a:t>VASOS</a:t>
            </a:r>
          </a:p>
          <a:p>
            <a:r>
              <a:rPr lang="es-CR" dirty="0" smtClean="0"/>
              <a:t>CUCHARAS</a:t>
            </a:r>
          </a:p>
          <a:p>
            <a:r>
              <a:rPr lang="es-CR" dirty="0" smtClean="0"/>
              <a:t>GLOBOS</a:t>
            </a:r>
          </a:p>
          <a:p>
            <a:r>
              <a:rPr lang="es-CR" dirty="0" smtClean="0"/>
              <a:t>INVITACIONES</a:t>
            </a:r>
          </a:p>
          <a:p>
            <a:r>
              <a:rPr lang="es-CR" dirty="0" smtClean="0"/>
              <a:t>REGALOS</a:t>
            </a:r>
          </a:p>
          <a:p>
            <a:r>
              <a:rPr lang="es-CR" dirty="0" smtClean="0"/>
              <a:t>PASTEL</a:t>
            </a:r>
          </a:p>
          <a:p>
            <a:r>
              <a:rPr lang="es-CR" dirty="0" smtClean="0"/>
              <a:t>PIÑATA</a:t>
            </a:r>
          </a:p>
          <a:p>
            <a:r>
              <a:rPr lang="es-CR" dirty="0" smtClean="0"/>
              <a:t>SORPRESAS</a:t>
            </a:r>
          </a:p>
          <a:p>
            <a:endParaRPr lang="es-CR" dirty="0"/>
          </a:p>
        </p:txBody>
      </p:sp>
      <p:pic>
        <p:nvPicPr>
          <p:cNvPr id="1026" name="Picture 2" descr="C:\Archivos de programa\Microsoft Office\Media\CntCD1\ClipArt1\j008375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643182"/>
            <a:ext cx="1816913" cy="365235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0"/>
            <a:ext cx="7239000" cy="714396"/>
          </a:xfrm>
        </p:spPr>
        <p:txBody>
          <a:bodyPr/>
          <a:lstStyle/>
          <a:p>
            <a:r>
              <a:rPr lang="es-CR" dirty="0" smtClean="0"/>
              <a:t>     PASOS DE ALGORITMO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071546"/>
            <a:ext cx="7239000" cy="4846320"/>
          </a:xfrm>
        </p:spPr>
        <p:txBody>
          <a:bodyPr/>
          <a:lstStyle/>
          <a:p>
            <a:r>
              <a:rPr lang="es-CR" dirty="0" smtClean="0"/>
              <a:t>CONSEGUIR UN SITIO PARA LA FIESTA</a:t>
            </a:r>
          </a:p>
          <a:p>
            <a:r>
              <a:rPr lang="es-CR" dirty="0" smtClean="0"/>
              <a:t>REALIZAR INVITACIONES</a:t>
            </a:r>
          </a:p>
          <a:p>
            <a:r>
              <a:rPr lang="es-CR" dirty="0" smtClean="0"/>
              <a:t>LA LISTA DE INVITADOS</a:t>
            </a:r>
          </a:p>
          <a:p>
            <a:r>
              <a:rPr lang="es-CR" dirty="0" smtClean="0"/>
              <a:t>COMPRAR LOS ELEMENTOS A UTILIZAR</a:t>
            </a:r>
          </a:p>
          <a:p>
            <a:r>
              <a:rPr lang="es-CR" dirty="0" smtClean="0"/>
              <a:t>REGAL0S PARA LOS COMPAÑEROS</a:t>
            </a:r>
          </a:p>
          <a:p>
            <a:r>
              <a:rPr lang="es-CR" dirty="0" smtClean="0"/>
              <a:t>Y POR ULTIMO LA FIESTA</a:t>
            </a:r>
            <a:endParaRPr lang="es-CR" dirty="0"/>
          </a:p>
        </p:txBody>
      </p:sp>
      <p:pic>
        <p:nvPicPr>
          <p:cNvPr id="2050" name="Picture 2" descr="C:\Archivos de programa\Microsoft Office\Media\CntCD1\Animated\j021348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214686"/>
            <a:ext cx="3046637" cy="319405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357166"/>
            <a:ext cx="7239000" cy="677246"/>
          </a:xfrm>
        </p:spPr>
        <p:txBody>
          <a:bodyPr/>
          <a:lstStyle/>
          <a:p>
            <a:r>
              <a:rPr lang="es-CR" dirty="0" smtClean="0"/>
              <a:t>RESULTADO DESEADO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SE SINTIERON MUY FELICES DE LA FIESTA Y SABER QUE TIENE AMIGOS QUE LOS APOYAN Y QUE  VAN A CONSERVAR SU AMISTAD PARA SIEMPRE</a:t>
            </a:r>
          </a:p>
          <a:p>
            <a:pPr>
              <a:buNone/>
            </a:pPr>
            <a:endParaRPr lang="es-CR" dirty="0" smtClean="0"/>
          </a:p>
        </p:txBody>
      </p:sp>
      <p:pic>
        <p:nvPicPr>
          <p:cNvPr id="3075" name="Picture 3" descr="C:\Archivos de programa\Microsoft Office\Media\CntCD1\Animated\j028373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929066"/>
            <a:ext cx="2594000" cy="248121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</TotalTime>
  <Words>85</Words>
  <Application>Microsoft Office PowerPoint</Application>
  <PresentationFormat>Presentación en pantalla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Opulento</vt:lpstr>
      <vt:lpstr>Diapositiva 1</vt:lpstr>
      <vt:lpstr>Diapositiva 2</vt:lpstr>
      <vt:lpstr>     PASOS DE ALGORITMO</vt:lpstr>
      <vt:lpstr>RESULTADO DESEADO</vt:lpstr>
    </vt:vector>
  </TitlesOfParts>
  <Company>F.O.D.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dos</dc:creator>
  <cp:lastModifiedBy>dos</cp:lastModifiedBy>
  <cp:revision>4</cp:revision>
  <dcterms:created xsi:type="dcterms:W3CDTF">2010-06-02T16:24:17Z</dcterms:created>
  <dcterms:modified xsi:type="dcterms:W3CDTF">2010-06-02T17:01:16Z</dcterms:modified>
</cp:coreProperties>
</file>